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smtClean="0"/>
              <a:t>Android Technology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FCBEE-424D-45D8-9343-95D4890F6805}" type="datetime2">
              <a:rPr lang="en-GB" smtClean="0"/>
              <a:pPr/>
              <a:t>Thursday, 21 January 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 smtClean="0"/>
              <a:t>Renan Prasta Jenie, S.T.P., M.T.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CF2FA-2951-4C37-B410-CEB1739AE6A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smtClean="0"/>
              <a:t>Android Technology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F5620C-6DD1-400E-9238-7793753CB2EB}" type="datetime2">
              <a:rPr lang="en-GB" smtClean="0"/>
              <a:pPr/>
              <a:t>Thursday, 21 January 2010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 smtClean="0"/>
              <a:t>Renan Prasta Jenie, S.T.P., M.T.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D9CEC-6F46-4BEB-BEBC-300E8412702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D9CEC-6F46-4BEB-BEBC-300E8412702D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62FE9C3-F11B-4ECC-9DC8-CD3F4D281643}" type="datetime2">
              <a:rPr lang="en-GB" smtClean="0"/>
              <a:pPr/>
              <a:t>Thursday, 21 January 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l-PL" smtClean="0"/>
              <a:t>Renan Prasta Jenie, S.T.P., M.T.</a:t>
            </a:r>
            <a:endParaRPr lang="en-GB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GB" smtClean="0"/>
              <a:t>Android Technology</a:t>
            </a:r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A919-19A0-444E-BF10-32470775EDFE}" type="datetime2">
              <a:rPr lang="en-GB" smtClean="0"/>
              <a:pPr/>
              <a:t>Thursday, 21 January 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Renan Prasta Jenie, S.T.P., M.T.</a:t>
            </a: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04201-27F9-4EE1-9204-1C30B6C6E35A}" type="datetime2">
              <a:rPr lang="en-GB" smtClean="0"/>
              <a:pPr/>
              <a:t>Thursday, 21 January 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Renan Prasta Jenie, S.T.P., M.T.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9831F-3A6C-43FA-9A95-2665EB438B36}" type="datetime2">
              <a:rPr lang="en-GB" smtClean="0"/>
              <a:pPr/>
              <a:t>Thursday, 21 January 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Renan Prasta Jenie, S.T.P., M.T.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3C843-6F63-4879-8E82-EBCA8A77BCA4}" type="datetime2">
              <a:rPr lang="en-GB" smtClean="0"/>
              <a:pPr/>
              <a:t>Thursday, 21 January 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Renan Prasta Jenie, S.T.P., M.T.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Renan Prasta Jenie, S.T.P., M.T.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768B-176D-4741-A76C-B29A8123C7F3}" type="datetime2">
              <a:rPr lang="en-GB" smtClean="0"/>
              <a:pPr/>
              <a:t>Thursday, 21 January 2010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FDAF4C6-A371-4CD5-B800-625A7CD83281}" type="datetime2">
              <a:rPr lang="en-GB" smtClean="0"/>
              <a:pPr/>
              <a:t>Thursday, 21 January 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Renan Prasta Jenie, S.T.P., M.T.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E64B3-909A-4630-A6F4-0AC142B30E53}" type="datetime2">
              <a:rPr lang="en-GB" smtClean="0"/>
              <a:pPr/>
              <a:t>Thursday, 21 January 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pl-PL" smtClean="0"/>
              <a:t>Renan Prasta Jenie, S.T.P., M.T.</a:t>
            </a: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BB14-756C-44CC-8A2F-0D2DBB479338}" type="datetime2">
              <a:rPr lang="en-GB" smtClean="0"/>
              <a:pPr/>
              <a:t>Thursday, 21 January 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Renan Prasta Jenie, S.T.P., M.T.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3404B-57B5-4C33-B659-8AB62224B05B}" type="datetime2">
              <a:rPr lang="en-GB" smtClean="0"/>
              <a:pPr/>
              <a:t>Thursday, 21 January 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Renan Prasta Jenie, S.T.P., M.T.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39DB4-667A-417F-BC89-88991DB10B67}" type="datetime2">
              <a:rPr lang="en-GB" smtClean="0"/>
              <a:pPr/>
              <a:t>Thursday, 21 January 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pl-PL" smtClean="0"/>
              <a:t>Renan Prasta Jenie, S.T.P., M.T.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1824816-B797-42F2-93CE-59C9B51F74FB}" type="datetime2">
              <a:rPr lang="en-GB" smtClean="0"/>
              <a:pPr/>
              <a:t>Thursday, 21 January 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pl-PL" smtClean="0"/>
              <a:t>Renan Prasta Jenie, S.T.P., M.T.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AEB7B54-34EF-4DAB-83D9-8B8C5D0BBDAA}" type="datetime2">
              <a:rPr lang="en-GB" smtClean="0"/>
              <a:pPr/>
              <a:t>Thursday, 21 January 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Renan Prasta Jenie, S.T.P., M.T.</a:t>
            </a: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
<Relationships xmlns="http://schemas.openxmlformats.org/package/2006/relationships">
	<Relationship Id="rId3" Type="http://schemas.openxmlformats.org/officeDocument/2006/relationships/image" Target="../media/image4.png"/>
	<Relationship Id="rId2" Type="http://schemas.openxmlformats.org/officeDocument/2006/relationships/slideLayout" Target="../slideLayouts/slideLayout2.xml"/>
	<Relationship Id="rId1" Type="http://schemas.openxmlformats.org/officeDocument/2006/relationships/video" Target="http://?" TargetMode="External"/>
	<Relationship Id="rId5" Type="http://schemas.openxmlformats.org/officeDocument/2006/relationships/hyperlink" Target="http://?" TargetMode="External"/>
	<Relationship Id="rId4" Type="http://schemas.openxmlformats.org/officeDocument/2006/relationships/image" Target="../media/image14.png"/>
</Relationships>
</file>

<file path=ppt/slides/_rels/slide16.xml.rels><?xml version="1.0" encoding="UTF-8" standalone="yes"?>
<Relationships xmlns="http://schemas.openxmlformats.org/package/2006/relationships">
	<Relationship Id="rId3" Type="http://schemas.openxmlformats.org/officeDocument/2006/relationships/image" Target="../media/image4.png"/>
	<Relationship Id="rId2" Type="http://schemas.openxmlformats.org/officeDocument/2006/relationships/slideLayout" Target="../slideLayouts/slideLayout2.xml"/>
	<Relationship Id="rId1" Type="http://schemas.openxmlformats.org/officeDocument/2006/relationships/video" Target="http://?" TargetMode="External"/>
	<Relationship Id="rId5" Type="http://schemas.openxmlformats.org/officeDocument/2006/relationships/hyperlink" Target="http://?" TargetMode="External"/>
	<Relationship Id="rId4" Type="http://schemas.openxmlformats.org/officeDocument/2006/relationships/image" Target="../media/image15.png"/>
</Relationships>
</file>

<file path=ppt/slides/_rels/slide17.xml.rels><?xml version="1.0" encoding="UTF-8" standalone="yes"?>
<Relationships xmlns="http://schemas.openxmlformats.org/package/2006/relationships">
	<Relationship Id="rId3" Type="http://schemas.openxmlformats.org/officeDocument/2006/relationships/image" Target="../media/image4.png"/>
	<Relationship Id="rId2" Type="http://schemas.openxmlformats.org/officeDocument/2006/relationships/slideLayout" Target="../slideLayouts/slideLayout2.xml"/>
	<Relationship Id="rId1" Type="http://schemas.openxmlformats.org/officeDocument/2006/relationships/video" Target="http://?" TargetMode="External"/>
	<Relationship Id="rId5" Type="http://schemas.openxmlformats.org/officeDocument/2006/relationships/hyperlink" Target="http://?" TargetMode="External"/>
	<Relationship Id="rId4" Type="http://schemas.openxmlformats.org/officeDocument/2006/relationships/image" Target="../media/image14.png"/>
</Relationships>
</file>

<file path=ppt/slides/_rels/slide18.xml.rels><?xml version="1.0" encoding="UTF-8" standalone="yes"?>
<Relationships xmlns="http://schemas.openxmlformats.org/package/2006/relationships">
	<Relationship Id="rId3" Type="http://schemas.openxmlformats.org/officeDocument/2006/relationships/image" Target="../media/image4.png"/>
	<Relationship Id="rId2" Type="http://schemas.openxmlformats.org/officeDocument/2006/relationships/slideLayout" Target="../slideLayouts/slideLayout2.xml"/>
	<Relationship Id="rId1" Type="http://schemas.openxmlformats.org/officeDocument/2006/relationships/video" Target="http://?" TargetMode="External"/>
	<Relationship Id="rId5" Type="http://schemas.openxmlformats.org/officeDocument/2006/relationships/hyperlink" Target="http://?" TargetMode="External"/>
	<Relationship Id="rId4" Type="http://schemas.openxmlformats.org/officeDocument/2006/relationships/image" Target="../media/image16.png"/>
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
<Relationships xmlns="http://schemas.openxmlformats.org/package/2006/relationships">
	<Relationship Id="rId3" Type="http://schemas.openxmlformats.org/officeDocument/2006/relationships/image" Target="../media/image4.png"/>
	<Relationship Id="rId2" Type="http://schemas.openxmlformats.org/officeDocument/2006/relationships/hyperlink" Target="http://?" TargetMode="External"/>
	<Relationship Id="rId1" Type="http://schemas.openxmlformats.org/officeDocument/2006/relationships/slideLayout" Target="../slideLayouts/slideLayout2.xml"/>
	<Relationship Id="rId6" Type="http://schemas.openxmlformats.org/officeDocument/2006/relationships/image" Target="../media/image19.png"/>
	<Relationship Id="rId5" Type="http://schemas.openxmlformats.org/officeDocument/2006/relationships/image" Target="../media/image18.png"/>
	<Relationship Id="rId4" Type="http://schemas.openxmlformats.org/officeDocument/2006/relationships/image" Target="../media/image17.png"/>
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
<Relationships xmlns="http://schemas.openxmlformats.org/package/2006/relationships">
	<Relationship Id="rId3" Type="http://schemas.openxmlformats.org/officeDocument/2006/relationships/hyperlink" Target="http://?" TargetMode="External"/>
	<Relationship Id="rId2" Type="http://schemas.openxmlformats.org/officeDocument/2006/relationships/image" Target="../media/image4.png"/>
	<Relationship Id="rId1" Type="http://schemas.openxmlformats.org/officeDocument/2006/relationships/slideLayout" Target="../slideLayouts/slideLayout2.xml"/>
</Relationships>
</file>

<file path=ppt/slides/_rels/slide23.xml.rels><?xml version="1.0" encoding="UTF-8" standalone="yes"?>
<Relationships xmlns="http://schemas.openxmlformats.org/package/2006/relationships">
	<Relationship Id="rId3" Type="http://schemas.openxmlformats.org/officeDocument/2006/relationships/image" Target="../media/image4.png"/>
	<Relationship Id="rId2" Type="http://schemas.openxmlformats.org/officeDocument/2006/relationships/hyperlink" Target="http://?" TargetMode="External"/>
	<Relationship Id="rId1" Type="http://schemas.openxmlformats.org/officeDocument/2006/relationships/slideLayout" Target="../slideLayouts/slideLayout3.xml"/>
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
	<Relationship Id="rId3" Type="http://schemas.openxmlformats.org/officeDocument/2006/relationships/image" Target="../media/image4.png"/>
	<Relationship Id="rId2" Type="http://schemas.openxmlformats.org/officeDocument/2006/relationships/slideLayout" Target="../slideLayouts/slideLayout2.xml"/>
	<Relationship Id="rId1" Type="http://schemas.openxmlformats.org/officeDocument/2006/relationships/video" Target="http://?" TargetMode="External"/>
	<Relationship Id="rId5" Type="http://schemas.openxmlformats.org/officeDocument/2006/relationships/hyperlink" Target="http://?" TargetMode="External"/>
	<Relationship Id="rId4" Type="http://schemas.openxmlformats.org/officeDocument/2006/relationships/image" Target="../media/image7.png"/>
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An introduction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Android Technology</a:t>
            </a:r>
            <a:endParaRPr lang="en-GB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441276" cy="10800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6EB4-3B5D-4705-B5DF-04B0229A0A9D}" type="datetime2">
              <a:rPr lang="en-GB" smtClean="0"/>
              <a:pPr/>
              <a:t>Thursday, 21 January 2010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Renan Prasta Jenie, S.T.P., M.T.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Open Handset Alliance Member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3C843-6F63-4879-8E82-EBCA8A77BCA4}" type="datetime2">
              <a:rPr lang="en-GB" smtClean="0"/>
              <a:pPr/>
              <a:t>Thursday, 21 January 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Renan Prasta Jenie, S.T.P., M.T.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441276" cy="10800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7645" y="1527175"/>
            <a:ext cx="609378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Open Handset Alliance Member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3C843-6F63-4879-8E82-EBCA8A77BCA4}" type="datetime2">
              <a:rPr lang="en-GB" smtClean="0"/>
              <a:pPr/>
              <a:t>Thursday, 21 January 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Renan Prasta Jenie, S.T.P., M.T.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441276" cy="10800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6538" y="1535475"/>
            <a:ext cx="6096000" cy="455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Open Handset Alliance Member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3C843-6F63-4879-8E82-EBCA8A77BCA4}" type="datetime2">
              <a:rPr lang="en-GB" smtClean="0"/>
              <a:pPr/>
              <a:t>Thursday, 21 January 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Renan Prasta Jenie, S.T.P., M.T.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441276" cy="10800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6538" y="1529668"/>
            <a:ext cx="6096000" cy="4567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Open Handset Alliance Member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3C843-6F63-4879-8E82-EBCA8A77BCA4}" type="datetime2">
              <a:rPr lang="en-GB" smtClean="0"/>
              <a:pPr/>
              <a:t>Thursday, 21 January 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Renan Prasta Jenie, S.T.P., M.T.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441276" cy="10800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6538" y="1530502"/>
            <a:ext cx="6096000" cy="4565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Renan Prasta Jenie, S.T.P., M.T.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3C843-6F63-4879-8E82-EBCA8A77BCA4}" type="datetime2">
              <a:rPr lang="en-GB" smtClean="0"/>
              <a:pPr/>
              <a:t>Thursday, 21 January 2010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So, what did Android have?</a:t>
            </a:r>
            <a:endParaRPr lang="en-GB" dirty="0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441276" cy="10800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Architecture Overviews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768B-176D-4741-A76C-B29A8123C7F3}" type="datetime2">
              <a:rPr lang="en-GB" smtClean="0"/>
              <a:pPr/>
              <a:t>Thursday, 21 January 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Renan Prasta Jenie, S.T.P., M.T.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441276" cy="10800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18" name="Androidology - Part 1 of 3 - Architecture Overview_WMV V9.wmv">
					</p:cNvPr>
          <p:cNvPicPr>
            <a:picLocks noGrp="1" noRot="1" noChangeAspect="1"/>
          </p:cNvPicPr>
          <p:nvPr>
            <p:ph sz="quarter" idx="1"/>
            <a:videoFile r:link=""/>
          </p:nvPr>
        </p:nvPicPr>
        <p:blipFill>
          <a:blip r:embed="rId4" cstate="print"/>
          <a:stretch>
            <a:fillRect/>
          </a:stretch>
        </p:blipFill>
        <p:spPr>
          <a:xfrm>
            <a:off x="1447800" y="1600200"/>
            <a:ext cx="6299200" cy="4724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447800"/>
            <a:ext cx="144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Click </a:t>
            </a:r>
            <a:r>
              <a:rPr lang="en-GB" dirty="0" smtClean="0">
							</a:rPr>
              <a:t>Here </a:t>
            </a:r>
            <a:endParaRPr lang="en-GB" dirty="0" smtClean="0"/>
          </a:p>
          <a:p>
            <a:r>
              <a:rPr lang="en-GB" dirty="0" smtClean="0"/>
              <a:t>if video not showing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Application Lifecycles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768B-176D-4741-A76C-B29A8123C7F3}" type="datetime2">
              <a:rPr lang="en-GB" smtClean="0"/>
              <a:pPr/>
              <a:t>Thursday, 21 January 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Renan Prasta Jenie, S.T.P., M.T.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441276" cy="10800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10" name="Androidology - Part 2 of 3 - Application Lifecycle_WMV V9.wmv">
					</p:cNvPr>
          <p:cNvPicPr>
            <a:picLocks noGrp="1" noRot="1" noChangeAspect="1"/>
          </p:cNvPicPr>
          <p:nvPr>
            <p:ph sz="quarter" idx="1"/>
            <a:videoFile r:link=""/>
          </p:nvPr>
        </p:nvPicPr>
        <p:blipFill>
          <a:blip r:embed="rId4" cstate="print"/>
          <a:stretch>
            <a:fillRect/>
          </a:stretch>
        </p:blipFill>
        <p:spPr>
          <a:xfrm>
            <a:off x="1447800" y="1600200"/>
            <a:ext cx="6324600" cy="47434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447800"/>
            <a:ext cx="144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Click </a:t>
            </a:r>
            <a:r>
              <a:rPr lang="en-GB" dirty="0" smtClean="0">
							</a:rPr>
              <a:t>Here </a:t>
            </a:r>
            <a:endParaRPr lang="en-GB" dirty="0" smtClean="0"/>
          </a:p>
          <a:p>
            <a:r>
              <a:rPr lang="en-GB" dirty="0" smtClean="0"/>
              <a:t>if video not showing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Android APIs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768B-176D-4741-A76C-B29A8123C7F3}" type="datetime2">
              <a:rPr lang="en-GB" smtClean="0"/>
              <a:pPr/>
              <a:t>Thursday, 21 January 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Renan Prasta Jenie, S.T.P., M.T.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441276" cy="10800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12" name="Androidology - Part 3 of 3 - APIs_WMV V9.wmv">
					</p:cNvPr>
          <p:cNvPicPr>
            <a:picLocks noGrp="1" noRot="1" noChangeAspect="1"/>
          </p:cNvPicPr>
          <p:nvPr>
            <p:ph sz="quarter" idx="1"/>
            <a:videoFile r:link=""/>
          </p:nvPr>
        </p:nvPicPr>
        <p:blipFill>
          <a:blip r:embed="rId4" cstate="print"/>
          <a:stretch>
            <a:fillRect/>
          </a:stretch>
        </p:blipFill>
        <p:spPr>
          <a:xfrm>
            <a:off x="1447800" y="1600200"/>
            <a:ext cx="6299200" cy="4724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447800"/>
            <a:ext cx="144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Click </a:t>
            </a:r>
            <a:r>
              <a:rPr lang="en-GB" dirty="0" smtClean="0">
							</a:rPr>
              <a:t>Here </a:t>
            </a:r>
            <a:endParaRPr lang="en-GB" dirty="0" smtClean="0"/>
          </a:p>
          <a:p>
            <a:r>
              <a:rPr lang="en-GB" dirty="0" smtClean="0"/>
              <a:t>if video not showing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Android Market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3C843-6F63-4879-8E82-EBCA8A77BCA4}" type="datetime2">
              <a:rPr lang="en-GB" smtClean="0"/>
              <a:pPr/>
              <a:t>Thursday, 21 January 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Renan Prasta Jenie, S.T.P., M.T.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441276" cy="10800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8" name="Android Market (2.0)_WMV V9.wmv">
					</p:cNvPr>
          <p:cNvPicPr>
            <a:picLocks noGrp="1" noRot="1" noChangeAspect="1"/>
          </p:cNvPicPr>
          <p:nvPr>
            <p:ph sz="quarter" idx="1"/>
            <a:videoFile r:link=""/>
          </p:nvPr>
        </p:nvPicPr>
        <p:blipFill>
          <a:blip r:embed="rId4" cstate="print"/>
          <a:stretch>
            <a:fillRect/>
          </a:stretch>
        </p:blipFill>
        <p:spPr>
          <a:xfrm>
            <a:off x="1447800" y="1600200"/>
            <a:ext cx="6324600" cy="47434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1447800"/>
            <a:ext cx="144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Click </a:t>
            </a:r>
            <a:r>
              <a:rPr lang="en-GB" dirty="0" smtClean="0">
							</a:rPr>
              <a:t>Here </a:t>
            </a:r>
            <a:endParaRPr lang="en-GB" dirty="0" smtClean="0"/>
          </a:p>
          <a:p>
            <a:r>
              <a:rPr lang="en-GB" dirty="0" smtClean="0"/>
              <a:t>if video not showing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Renan Prasta Jenie, S.T.P., M.T.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3C843-6F63-4879-8E82-EBCA8A77BCA4}" type="datetime2">
              <a:rPr lang="en-GB" smtClean="0"/>
              <a:pPr/>
              <a:t>Thursday, 21 January 2010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Application in Android?</a:t>
            </a:r>
            <a:endParaRPr lang="en-GB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441276" cy="10800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Renan Prasta Jenie, S.T.P., M.T.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3C843-6F63-4879-8E82-EBCA8A77BCA4}" type="datetime2">
              <a:rPr lang="en-GB" smtClean="0"/>
              <a:pPr/>
              <a:t>Thursday, 21 January 2010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Android?</a:t>
            </a:r>
            <a:endParaRPr lang="en-GB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441276" cy="10800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 Much!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768B-176D-4741-A76C-B29A8123C7F3}" type="datetime2">
              <a:rPr lang="en-GB" smtClean="0"/>
              <a:pPr/>
              <a:t>Thursday, 21 January 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Renan Prasta Jenie, S.T.P., M.T.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This is </a:t>
            </a:r>
            <a:r>
              <a:rPr lang="en-GB" dirty="0" smtClean="0">
							</a:rPr>
              <a:t>part </a:t>
            </a:r>
            <a:r>
              <a:rPr lang="en-GB" dirty="0" smtClean="0"/>
              <a:t>of them.</a:t>
            </a:r>
            <a:endParaRPr lang="en-GB" dirty="0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441276" cy="10800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2590800"/>
            <a:ext cx="144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2514600"/>
            <a:ext cx="1800000" cy="1032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3733800"/>
            <a:ext cx="1243636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Renan Prasta Jenie, S.T.P., M.T.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3C843-6F63-4879-8E82-EBCA8A77BCA4}" type="datetime2">
              <a:rPr lang="en-GB" smtClean="0"/>
              <a:pPr/>
              <a:t>Thursday, 21 January 2010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powerful Android is?</a:t>
            </a:r>
            <a:endParaRPr lang="en-GB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441276" cy="10800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Android </a:t>
            </a:r>
            <a:r>
              <a:rPr lang="en-GB" dirty="0" err="1" smtClean="0"/>
              <a:t>vs</a:t>
            </a:r>
            <a:r>
              <a:rPr lang="en-GB" dirty="0" smtClean="0"/>
              <a:t> </a:t>
            </a:r>
            <a:r>
              <a:rPr lang="en-GB" dirty="0" err="1" smtClean="0"/>
              <a:t>iPhone</a:t>
            </a:r>
            <a:r>
              <a:rPr lang="en-GB" dirty="0" smtClean="0"/>
              <a:t>!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768B-176D-4741-A76C-B29A8123C7F3}" type="datetime2">
              <a:rPr lang="en-GB" smtClean="0"/>
              <a:pPr/>
              <a:t>Thursday, 21 January 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Renan Prasta Jenie, S.T.P., M.T.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441276" cy="10800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14" name="Content Placeholder 1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smtClean="0">
							</a:rPr>
              <a:t>article</a:t>
            </a:r>
            <a:r>
              <a:rPr lang="en-GB" dirty="0" smtClean="0"/>
              <a:t>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Fell free to ask!</a:t>
            </a:r>
          </a:p>
          <a:p>
            <a:endParaRPr lang="en-GB" dirty="0" smtClean="0"/>
          </a:p>
          <a:p>
            <a:r>
              <a:rPr lang="en-GB" dirty="0" smtClean="0"/>
              <a:t>Or, I am can be found as follows.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e-mail </a:t>
            </a:r>
            <a:r>
              <a:rPr lang="en-GB" dirty="0" smtClean="0">
							</a:rPr>
              <a:t>Rjenie@binus.edu</a:t>
            </a: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Phone +62-812-919-3554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IT Directorate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r>
              <a:rPr lang="en-GB" dirty="0" smtClean="0"/>
              <a:t>Renan Prasta Jenie</a:t>
            </a:r>
          </a:p>
          <a:p>
            <a:r>
              <a:rPr lang="en-GB" dirty="0" smtClean="0"/>
              <a:t>Research coordinator it directorate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Renan Prasta Jenie, S.T.P., M.T.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3C843-6F63-4879-8E82-EBCA8A77BCA4}" type="datetime2">
              <a:rPr lang="en-GB" smtClean="0"/>
              <a:pPr/>
              <a:t>Thursday, 21 January 2010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Any question?</a:t>
            </a:r>
            <a:endParaRPr lang="en-GB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441276" cy="10800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Android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768B-176D-4741-A76C-B29A8123C7F3}" type="datetime2">
              <a:rPr lang="en-GB" smtClean="0"/>
              <a:pPr/>
              <a:t>Thursday, 21 January 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Renan Prasta Jenie, S.T.P., M.T.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7244" y="1736725"/>
            <a:ext cx="49530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441276" cy="10800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Renan Prasta Jenie, S.T.P., M.T.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3C843-6F63-4879-8E82-EBCA8A77BCA4}" type="datetime2">
              <a:rPr lang="en-GB" smtClean="0"/>
              <a:pPr/>
              <a:t>Thursday, 21 January 2010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Whoops, Wrong Photo.</a:t>
            </a:r>
            <a:endParaRPr lang="en-GB" dirty="0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441276" cy="10800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Android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768B-176D-4741-A76C-B29A8123C7F3}" type="datetime2">
              <a:rPr lang="en-GB" smtClean="0"/>
              <a:pPr/>
              <a:t>Thursday, 21 January 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Renan Prasta Jenie, S.T.P., M.T.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441276" cy="10800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9119" y="2117725"/>
            <a:ext cx="542925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Android, an Introduction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3C843-6F63-4879-8E82-EBCA8A77BCA4}" type="datetime2">
              <a:rPr lang="en-GB" smtClean="0"/>
              <a:pPr/>
              <a:t>Thursday, 21 January 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Renan Prasta Jenie, S.T.P., M.T.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441276" cy="10800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8" name="Android 2.0 Official Video_WMV V9.wmv">
					</p:cNvPr>
          <p:cNvPicPr>
            <a:picLocks noGrp="1" noRot="1" noChangeAspect="1"/>
          </p:cNvPicPr>
          <p:nvPr>
            <p:ph sz="quarter" idx="1"/>
            <a:videoFile r:link=""/>
          </p:nvPr>
        </p:nvPicPr>
        <p:blipFill>
          <a:blip r:embed="rId4" cstate="print"/>
          <a:stretch>
            <a:fillRect/>
          </a:stretch>
        </p:blipFill>
        <p:spPr>
          <a:xfrm>
            <a:off x="1447800" y="1600200"/>
            <a:ext cx="6299199" cy="47244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1447800"/>
            <a:ext cx="144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Click </a:t>
            </a:r>
            <a:r>
              <a:rPr lang="en-GB" dirty="0" smtClean="0">
							</a:rPr>
              <a:t>Here </a:t>
            </a:r>
            <a:endParaRPr lang="en-GB" dirty="0" smtClean="0"/>
          </a:p>
          <a:p>
            <a:r>
              <a:rPr lang="en-GB" dirty="0" smtClean="0"/>
              <a:t>if video not showing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How should I?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Renan Prasta Jenie, S.T.P., M.T.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3C843-6F63-4879-8E82-EBCA8A77BCA4}" type="datetime2">
              <a:rPr lang="en-GB" smtClean="0"/>
              <a:pPr/>
              <a:t>Thursday, 21 January 2010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Android?</a:t>
            </a:r>
            <a:endParaRPr lang="en-GB" dirty="0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441276" cy="10800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Big Opportunity!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768B-176D-4741-A76C-B29A8123C7F3}" type="datetime2">
              <a:rPr lang="en-GB" smtClean="0"/>
              <a:pPr/>
              <a:t>Thursday, 21 January 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Renan Prasta Jenie, S.T.P., M.T.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441276" cy="10800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2416" y="1527175"/>
            <a:ext cx="610265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Open Handset Alliance Member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3C843-6F63-4879-8E82-EBCA8A77BCA4}" type="datetime2">
              <a:rPr lang="en-GB" smtClean="0"/>
              <a:pPr/>
              <a:t>Thursday, 21 January 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Renan Prasta Jenie, S.T.P., M.T.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441276" cy="10800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5744" y="1527175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Yamato Painting">
      <a:dk1>
        <a:sysClr val="windowText" lastClr="000000"/>
      </a:dk1>
      <a:lt1>
        <a:sysClr val="window" lastClr="FFFFFF"/>
      </a:lt1>
      <a:dk2>
        <a:srgbClr val="3F2D32"/>
      </a:dk2>
      <a:lt2>
        <a:srgbClr val="FEDD00"/>
      </a:lt2>
      <a:accent1>
        <a:srgbClr val="C24400"/>
      </a:accent1>
      <a:accent2>
        <a:srgbClr val="3F7228"/>
      </a:accent2>
      <a:accent3>
        <a:srgbClr val="516086"/>
      </a:accent3>
      <a:accent4>
        <a:srgbClr val="956A86"/>
      </a:accent4>
      <a:accent5>
        <a:srgbClr val="E87981"/>
      </a:accent5>
      <a:accent6>
        <a:srgbClr val="8D8628"/>
      </a:accent6>
      <a:hlink>
        <a:srgbClr val="0000FF"/>
      </a:hlink>
      <a:folHlink>
        <a:srgbClr val="800080"/>
      </a:folHlink>
    </a:clrScheme>
    <a:fontScheme name="Yamato Painti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Yamato Painting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100000"/>
              </a:schemeClr>
            </a:gs>
            <a:gs pos="100000">
              <a:schemeClr val="phClr">
                <a:tint val="100000"/>
                <a:shade val="20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rgbClr val="000000"/>
              <a:schemeClr val="phClr">
                <a:tint val="100000"/>
              </a:schemeClr>
            </a:duotone>
          </a:blip>
          <a:tile tx="0" ty="0" sx="35000" sy="35000" flip="none" algn="tl"/>
        </a:blipFill>
      </a:fillStyleLst>
      <a:lnStyleLst>
        <a:ln w="9525" cap="flat" cmpd="sng" algn="ctr">
          <a:solidFill>
            <a:schemeClr val="phClr">
              <a:alpha val="60000"/>
            </a:schemeClr>
          </a:solidFill>
          <a:prstDash val="solid"/>
        </a:ln>
        <a:ln w="19525" cap="flat" cmpd="sng" algn="ctr">
          <a:solidFill>
            <a:schemeClr val="phClr">
              <a:alpha val="90000"/>
            </a:schemeClr>
          </a:solidFill>
          <a:prstDash val="solid"/>
        </a:ln>
        <a:ln w="3810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glow rad="51600">
              <a:schemeClr val="phClr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2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3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267</TotalTime>
  <Words>393</Words>
  <Application>Microsoft Office PowerPoint</Application>
  <PresentationFormat>On-screen Show (4:3)</PresentationFormat>
  <Paragraphs>119</Paragraphs>
  <Slides>23</Slides>
  <Notes>1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Civic</vt:lpstr>
      <vt:lpstr>Android Technology</vt:lpstr>
      <vt:lpstr>What is Android?</vt:lpstr>
      <vt:lpstr>Android</vt:lpstr>
      <vt:lpstr>Whoops, Wrong Photo.</vt:lpstr>
      <vt:lpstr>Android</vt:lpstr>
      <vt:lpstr>Android, an Introduction</vt:lpstr>
      <vt:lpstr>Why Android?</vt:lpstr>
      <vt:lpstr>Big Opportunity!</vt:lpstr>
      <vt:lpstr>Open Handset Alliance Member</vt:lpstr>
      <vt:lpstr>Open Handset Alliance Member</vt:lpstr>
      <vt:lpstr>Open Handset Alliance Member</vt:lpstr>
      <vt:lpstr>Open Handset Alliance Member</vt:lpstr>
      <vt:lpstr>Open Handset Alliance Member</vt:lpstr>
      <vt:lpstr>So, what did Android have?</vt:lpstr>
      <vt:lpstr>Architecture Overviews</vt:lpstr>
      <vt:lpstr>Application Lifecycles</vt:lpstr>
      <vt:lpstr>Android APIs</vt:lpstr>
      <vt:lpstr>Android Market</vt:lpstr>
      <vt:lpstr>Application in Android?</vt:lpstr>
      <vt:lpstr>So Much!</vt:lpstr>
      <vt:lpstr>How powerful Android is?</vt:lpstr>
      <vt:lpstr>Android vs iPhone!</vt:lpstr>
      <vt:lpstr>Any question?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Android Technology</dc:title>
  <dc:creator>renan</dc:creator>
  <cp:lastModifiedBy>renan</cp:lastModifiedBy>
  <cp:revision>32</cp:revision>
  <dcterms:created xsi:type="dcterms:W3CDTF">2006-08-16T00:00:00Z</dcterms:created>
  <dcterms:modified xsi:type="dcterms:W3CDTF">2010-01-21T01:38:37Z</dcterms:modified>
</cp:coreProperties>
</file>